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E3FEF9-81C2-48D9-AFC1-05A609EDF93D}">
  <a:tblStyle styleId="{93E3FEF9-81C2-48D9-AFC1-05A609EDF9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4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{93E3FEF9-81C2-48D9-AFC1-05A609EDF93D}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